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96" r:id="rId4"/>
    <p:sldId id="297" r:id="rId5"/>
    <p:sldId id="298" r:id="rId6"/>
    <p:sldId id="299" r:id="rId7"/>
    <p:sldId id="300" r:id="rId8"/>
    <p:sldId id="302" r:id="rId9"/>
    <p:sldId id="304" r:id="rId10"/>
    <p:sldId id="303" r:id="rId11"/>
    <p:sldId id="276" r:id="rId12"/>
    <p:sldId id="301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81" autoAdjust="0"/>
  </p:normalViewPr>
  <p:slideViewPr>
    <p:cSldViewPr>
      <p:cViewPr varScale="1">
        <p:scale>
          <a:sx n="113" d="100"/>
          <a:sy n="113" d="100"/>
        </p:scale>
        <p:origin x="-158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4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altLang="ru-RU">
              <a:ea typeface="Lucida Sans Unicode" pitchFamily="34" charset="0"/>
            </a:endParaRPr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altLang="ru-RU">
              <a:ea typeface="Lucida Sans Unicode" pitchFamily="34" charset="0"/>
            </a:endParaRPr>
          </a:p>
        </p:txBody>
      </p:sp>
      <p:sp>
        <p:nvSpPr>
          <p:cNvPr id="1331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3E49C-F0A8-4DF3-BD44-F11EF37C3F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0C91D-7DA9-485E-BA5B-6ACB21CC8C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F0-0F93-4E33-9E6F-5D34E1EA1B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EACD4-DEFF-4F3A-9ADE-73519A39E4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76BDF-AC94-447A-972B-B6077EF1F4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F3555-B001-4065-9741-67CE273B53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98459-6A4F-4F0F-AB49-188CB79552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0208E-DB3F-4CE8-B99D-2AC24CDB6F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42004-9BC0-4544-BA34-3D89ACD1FC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D166C-6C0C-441B-9D4A-CE0F8BBB86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75041-B9F5-4B2B-98DB-E17C4A4E0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alt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altLang="ru-R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27D2ED1-D885-4CDF-B66C-44673012C5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23.jpeg" Type="http://schemas.openxmlformats.org/officeDocument/2006/relationships/image"/><Relationship Id="rId5" Target="../media/image22.jpeg" Type="http://schemas.openxmlformats.org/officeDocument/2006/relationships/image"/><Relationship Id="rId4" Target="../media/image21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0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6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900113" y="1484313"/>
            <a:ext cx="7772400" cy="244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>
                <a:solidFill>
                  <a:srgbClr val="000000"/>
                </a:solidFill>
              </a:rPr>
              <a:t>                                                 </a:t>
            </a: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«Здоровьесберегающие технологии в ДОУ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</a:rPr>
              <a:t>с учетом ФГОС»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242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00"/>
                </a:solidFill>
                <a:latin typeface="Calibri" pitchFamily="34" charset="0"/>
              </a:rPr>
              <a:t> 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60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14340" name="Прямоугольник 7"/>
          <p:cNvSpPr>
            <a:spLocks noChangeArrowheads="1"/>
          </p:cNvSpPr>
          <p:nvPr/>
        </p:nvSpPr>
        <p:spPr bwMode="auto">
          <a:xfrm>
            <a:off x="3024188" y="4652963"/>
            <a:ext cx="6119812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191966"/>
                </a:solidFill>
              </a:rPr>
              <a:t> </a:t>
            </a:r>
          </a:p>
          <a:p>
            <a:pPr algn="ctr"/>
            <a:endParaRPr lang="ru-RU" altLang="ru-RU">
              <a:solidFill>
                <a:srgbClr val="191966"/>
              </a:solidFill>
            </a:endParaRPr>
          </a:p>
          <a:p>
            <a:pPr algn="ctr"/>
            <a:endParaRPr lang="ru-RU" altLang="ru-RU">
              <a:solidFill>
                <a:srgbClr val="191966"/>
              </a:solidFill>
            </a:endParaRPr>
          </a:p>
          <a:p>
            <a:pPr algn="ctr"/>
            <a:endParaRPr lang="ru-RU" altLang="ru-RU">
              <a:solidFill>
                <a:srgbClr val="191966"/>
              </a:solidFill>
            </a:endParaRPr>
          </a:p>
          <a:p>
            <a:pPr algn="ctr"/>
            <a:r>
              <a:rPr lang="ru-RU" altLang="ru-RU">
                <a:solidFill>
                  <a:srgbClr val="191966"/>
                </a:solidFill>
              </a:rPr>
              <a:t>                           Воспитатели:Винтер Е.Н.</a:t>
            </a:r>
          </a:p>
          <a:p>
            <a:pPr algn="ctr"/>
            <a:r>
              <a:rPr lang="ru-RU" altLang="ru-RU">
                <a:solidFill>
                  <a:srgbClr val="191966"/>
                </a:solidFill>
              </a:rPr>
              <a:t>                                                  Цыганкова И.В.</a:t>
            </a:r>
          </a:p>
          <a:p>
            <a:r>
              <a:rPr lang="ru-RU" altLang="ru-RU">
                <a:solidFill>
                  <a:srgbClr val="191966"/>
                </a:solidFill>
              </a:rPr>
              <a:t>                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Гимнастика дыхательная</a:t>
            </a:r>
          </a:p>
        </p:txBody>
      </p:sp>
      <p:pic>
        <p:nvPicPr>
          <p:cNvPr id="2560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1844675"/>
            <a:ext cx="3392487" cy="4521200"/>
          </a:xfrm>
        </p:spPr>
      </p:pic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981075"/>
            <a:ext cx="28797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8138" algn="ctr">
              <a:spcBef>
                <a:spcPts val="12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altLang="ru-RU" sz="3200">
              <a:solidFill>
                <a:srgbClr val="000000"/>
              </a:solidFill>
            </a:endParaRPr>
          </a:p>
        </p:txBody>
      </p:sp>
      <p:sp>
        <p:nvSpPr>
          <p:cNvPr id="26627" name="Прямоугольник 8"/>
          <p:cNvSpPr>
            <a:spLocks noChangeArrowheads="1"/>
          </p:cNvSpPr>
          <p:nvPr/>
        </p:nvSpPr>
        <p:spPr bwMode="auto">
          <a:xfrm>
            <a:off x="1835150" y="188913"/>
            <a:ext cx="6481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solidFill>
                  <a:srgbClr val="191966"/>
                </a:solidFill>
              </a:rPr>
              <a:t>Основная образовательная деятельность –физкультура</a:t>
            </a:r>
          </a:p>
        </p:txBody>
      </p:sp>
      <p:pic>
        <p:nvPicPr>
          <p:cNvPr id="2662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3213100"/>
            <a:ext cx="2898775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750" y="981075"/>
            <a:ext cx="33845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49963" y="908050"/>
            <a:ext cx="309403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867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333375"/>
            <a:ext cx="7715250" cy="5861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1773238"/>
            <a:ext cx="8229600" cy="3240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0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258888" y="765175"/>
            <a:ext cx="7634287" cy="5648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051050" y="398463"/>
            <a:ext cx="6049963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 b="1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 b="1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 b="1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000" b="1">
                <a:solidFill>
                  <a:schemeClr val="tx1"/>
                </a:solidFill>
                <a:cs typeface="Times New Roman" pitchFamily="18" charset="0"/>
              </a:rPr>
              <a:t>Здоровьесберегающие технологии </a:t>
            </a: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altLang="ru-RU" sz="2000" b="1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000">
                <a:solidFill>
                  <a:schemeClr val="tx1"/>
                </a:solidFill>
                <a:cs typeface="Times New Roman" pitchFamily="18" charset="0"/>
              </a:rPr>
              <a:t>это система мер, направленных на сохранение здоровья ребенка на всех этапах его обучения и развития.</a:t>
            </a:r>
            <a:endParaRPr lang="ru-RU" altLang="ru-RU" sz="2000">
              <a:solidFill>
                <a:schemeClr val="tx1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547813" y="358775"/>
            <a:ext cx="72009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b="1">
              <a:solidFill>
                <a:schemeClr val="tx1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b="1">
              <a:solidFill>
                <a:schemeClr val="tx1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b="1">
                <a:solidFill>
                  <a:schemeClr val="tx1"/>
                </a:solidFill>
              </a:rPr>
              <a:t>Современные здоровьесберегающие технологии в ДОУ в ходе работы с детьми.</a:t>
            </a: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 b="1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000" b="1">
                <a:solidFill>
                  <a:schemeClr val="tx1"/>
                </a:solidFill>
                <a:cs typeface="Times New Roman" pitchFamily="18" charset="0"/>
              </a:rPr>
              <a:t>Здоровье – 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00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000">
                <a:solidFill>
                  <a:schemeClr val="tx1"/>
                </a:solidFill>
                <a:cs typeface="Times New Roman" pitchFamily="18" charset="0"/>
              </a:rPr>
              <a:t>это состояние полного физического, психического и социального благополучия, а не просто отсутствие болезней или физических дефектов.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/>
              <a:t>Виды физкультурно-оздоровительной деятельности</a:t>
            </a:r>
            <a:br>
              <a:rPr lang="ru-RU" altLang="ru-RU" sz="2000" b="1" smtClean="0"/>
            </a:br>
            <a:endParaRPr lang="ru-RU" sz="2000" b="1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4838" cy="5068887"/>
          </a:xfrm>
        </p:spPr>
        <p:txBody>
          <a:bodyPr/>
          <a:lstStyle/>
          <a:p>
            <a:pPr algn="ctr" eaLnBrk="1" hangingPunct="1">
              <a:lnSpc>
                <a:spcPct val="81000"/>
              </a:lnSpc>
              <a:spcBef>
                <a:spcPts val="300"/>
              </a:spcBef>
              <a:buClrTx/>
              <a:buFontTx/>
              <a:buNone/>
            </a:pPr>
            <a:r>
              <a:rPr lang="ru-RU" altLang="ru-RU" sz="1800" b="1" smtClean="0">
                <a:solidFill>
                  <a:schemeClr val="tx1"/>
                </a:solidFill>
              </a:rPr>
              <a:t>Подвижные и спортивные игры</a:t>
            </a:r>
          </a:p>
          <a:p>
            <a:endParaRPr lang="ru-RU" sz="1800" b="1" smtClean="0">
              <a:solidFill>
                <a:schemeClr val="tx1"/>
              </a:solidFill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557338"/>
            <a:ext cx="28797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5" descr="20210916_1122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557338"/>
            <a:ext cx="2955925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Релаксация</a:t>
            </a:r>
            <a:br>
              <a:rPr lang="ru-RU" altLang="ru-RU" sz="2000" b="1" smtClean="0">
                <a:solidFill>
                  <a:schemeClr val="tx1"/>
                </a:solidFill>
              </a:rPr>
            </a:br>
            <a:endParaRPr lang="ru-RU" sz="2000" b="1" smtClean="0">
              <a:solidFill>
                <a:schemeClr val="tx1"/>
              </a:solidFill>
            </a:endParaRPr>
          </a:p>
        </p:txBody>
      </p:sp>
      <p:pic>
        <p:nvPicPr>
          <p:cNvPr id="1945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908050"/>
            <a:ext cx="4176712" cy="3763963"/>
          </a:xfrm>
        </p:spPr>
      </p:pic>
      <p:pic>
        <p:nvPicPr>
          <p:cNvPr id="19459" name="Picture 4" descr="20210831_085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141663"/>
            <a:ext cx="43211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Утренняя  гимнастика</a:t>
            </a:r>
            <a:endParaRPr lang="ru-RU" sz="2000" b="1" smtClean="0">
              <a:solidFill>
                <a:schemeClr val="tx1"/>
              </a:solidFill>
            </a:endParaRPr>
          </a:p>
        </p:txBody>
      </p:sp>
      <p:pic>
        <p:nvPicPr>
          <p:cNvPr id="20482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1700213"/>
            <a:ext cx="3889375" cy="4465637"/>
          </a:xfrm>
        </p:spPr>
      </p:pic>
      <p:pic>
        <p:nvPicPr>
          <p:cNvPr id="20483" name="Picture 4" descr="20211011_0928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92163" y="2239963"/>
            <a:ext cx="44640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Гимнастика после сна</a:t>
            </a:r>
            <a:endParaRPr lang="ru-RU" sz="2000" b="1" smtClean="0">
              <a:solidFill>
                <a:schemeClr val="tx1"/>
              </a:solidFill>
            </a:endParaRPr>
          </a:p>
        </p:txBody>
      </p:sp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25538"/>
            <a:ext cx="3960812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333375"/>
            <a:ext cx="2503487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3494088"/>
            <a:ext cx="360045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685338" cy="1138237"/>
          </a:xfrm>
        </p:spPr>
        <p:txBody>
          <a:bodyPr/>
          <a:lstStyle/>
          <a:p>
            <a:r>
              <a:rPr lang="ru-RU" sz="2000" smtClean="0">
                <a:solidFill>
                  <a:schemeClr val="tx1"/>
                </a:solidFill>
              </a:rPr>
              <a:t>Пальчиковая гимнастика</a:t>
            </a:r>
            <a:r>
              <a:rPr lang="ru-RU" sz="1600" smtClean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59113" y="3402013"/>
            <a:ext cx="3240087" cy="3455987"/>
          </a:xfrm>
        </p:spPr>
      </p:pic>
      <p:pic>
        <p:nvPicPr>
          <p:cNvPr id="22531" name="Picture 4" descr="20211008_155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341438"/>
            <a:ext cx="30241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IMG-20220131-WA00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981075"/>
            <a:ext cx="28638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333375"/>
            <a:ext cx="3519487" cy="3959225"/>
          </a:xfrm>
        </p:spPr>
      </p:pic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1063" y="260350"/>
            <a:ext cx="3182937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257550"/>
            <a:ext cx="27003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57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692150"/>
            <a:ext cx="3635375" cy="3648075"/>
          </a:xfrm>
        </p:spPr>
      </p:pic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1700213"/>
            <a:ext cx="3509963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76</Words>
  <Application>Microsoft Office PowerPoint</Application>
  <PresentationFormat>Экран (4:3)</PresentationFormat>
  <Paragraphs>42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Lucida Sans Unicode</vt:lpstr>
      <vt:lpstr>Times New Roman</vt:lpstr>
      <vt:lpstr>Calibri</vt:lpstr>
      <vt:lpstr>Тема Office</vt:lpstr>
      <vt:lpstr>Слайд 1</vt:lpstr>
      <vt:lpstr>Слайд 2</vt:lpstr>
      <vt:lpstr>Виды физкультурно-оздоровительной деятельности </vt:lpstr>
      <vt:lpstr>Релаксация </vt:lpstr>
      <vt:lpstr>Утренняя  гимнастика</vt:lpstr>
      <vt:lpstr>Гимнастика после сна</vt:lpstr>
      <vt:lpstr>Пальчиковая гимнастика  </vt:lpstr>
      <vt:lpstr>Слайд 8</vt:lpstr>
      <vt:lpstr>Слайд 9</vt:lpstr>
      <vt:lpstr>Гимнастика дыхательная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Светлана</dc:creator>
  <cp:lastModifiedBy>Боронина Е.И.</cp:lastModifiedBy>
  <cp:revision>101</cp:revision>
  <cp:lastPrinted>1601-01-01T00:00:00Z</cp:lastPrinted>
  <dcterms:created xsi:type="dcterms:W3CDTF">1601-01-01T00:00:00Z</dcterms:created>
  <dcterms:modified xsi:type="dcterms:W3CDTF">2005-11-10T20:39:56Z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821833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  <property fmtid="{D5CDD505-2E9C-101B-9397-08002B2CF9AE}" name="Version" pid="5">
    <vt:i4>1</vt:i4>
  </property>
</Properties>
</file>